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26" r:id="rId1"/>
  </p:sldMasterIdLst>
  <p:notesMasterIdLst>
    <p:notesMasterId r:id="rId19"/>
  </p:notes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46773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8442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1754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5508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953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6271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1419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4994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5931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7508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2755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6205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3179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0066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8701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6701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893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856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356129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776287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897992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17507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829245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17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184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9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45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45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1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6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2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02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820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8534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2890" y="1"/>
            <a:ext cx="78611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</a:pPr>
            <a:r>
              <a:rPr lang="ru-RU" alt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учреждение Саратовской области «</a:t>
            </a:r>
            <a:r>
              <a:rPr lang="ru-RU" altLang="ru-RU" sz="2000" b="1" kern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Марксовский</a:t>
            </a:r>
            <a:r>
              <a:rPr lang="ru-RU" alt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реабилитационный центр для детей и подростков с ограниченными возможностями»</a:t>
            </a:r>
            <a:br>
              <a:rPr lang="ru-RU" altLang="ru-RU" sz="2000" b="1" kern="12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kern="1200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13445" y="6373154"/>
            <a:ext cx="36327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1818"/>
                </a:solidFill>
                <a:latin typeface="Open Sans"/>
              </a:rPr>
              <a:t>Подготовила воспитатель Быкова Е.А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3014" y="2247859"/>
            <a:ext cx="7096836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3500"/>
            </a:pPr>
            <a:r>
              <a:rPr lang="ru-RU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«Как приучить ребёнка к помощи в домашних делах» </a:t>
            </a:r>
            <a:br>
              <a:rPr lang="ru-R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ru-RU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A129231-5900-47E9-8B61-4173507EDE8C}"/>
              </a:ext>
            </a:extLst>
          </p:cNvPr>
          <p:cNvSpPr/>
          <p:nvPr/>
        </p:nvSpPr>
        <p:spPr>
          <a:xfrm rot="10800000" flipV="1">
            <a:off x="1433014" y="6373643"/>
            <a:ext cx="16456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2022 год</a:t>
            </a:r>
          </a:p>
        </p:txBody>
      </p:sp>
    </p:spTree>
    <p:extLst>
      <p:ext uri="{BB962C8B-B14F-4D97-AF65-F5344CB8AC3E}">
        <p14:creationId xmlns:p14="http://schemas.microsoft.com/office/powerpoint/2010/main" val="2247261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 descr="C:\Users\User\Desktop\posilnye-objazannosti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50" y="214312"/>
            <a:ext cx="5449887" cy="385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1"/>
          <p:cNvSpPr txBox="1"/>
          <p:nvPr/>
        </p:nvSpPr>
        <p:spPr>
          <a:xfrm>
            <a:off x="5786437" y="214312"/>
            <a:ext cx="3143250" cy="381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забывайте хвалить и поощрять детей за помощь по дому!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 очень важно. Это не только радует, но и приучает ребенка к труду, тогда как позиция «само собой разумеется» может отбить у него всякое желание помогать вам.</a:t>
            </a:r>
            <a:endParaRPr/>
          </a:p>
        </p:txBody>
      </p:sp>
      <p:sp>
        <p:nvSpPr>
          <p:cNvPr id="143" name="Google Shape;143;p21"/>
          <p:cNvSpPr txBox="1"/>
          <p:nvPr/>
        </p:nvSpPr>
        <p:spPr>
          <a:xfrm>
            <a:off x="214312" y="4286250"/>
            <a:ext cx="8715375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Никогда не превращайте работу по дому в наказание!</a:t>
            </a:r>
            <a:r>
              <a:rPr lang="en-US" sz="2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Все-таки убирать кровать, раскладывать игрушки по коробкам или мыть посуду нужно независимо от того, хорошую или плохую оценку в школе получил ребенок, хорошо или плохо он себя вел. К тому же система наказаний или поощрений очень быстро вырабатывает у детей определенные привычки, от которых потом очень трудно избавиться.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/>
          <p:nvPr/>
        </p:nvSpPr>
        <p:spPr>
          <a:xfrm>
            <a:off x="6715125" y="785812"/>
            <a:ext cx="2214562" cy="314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Вырастить детей ответственными и трудолюбивыми не так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сложно,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кажется. </a:t>
            </a:r>
            <a:endParaRPr/>
          </a:p>
        </p:txBody>
      </p:sp>
      <p:pic>
        <p:nvPicPr>
          <p:cNvPr id="149" name="Google Shape;149;p22" descr="C:\Users\User\Desktop\46917_60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12" y="214312"/>
            <a:ext cx="6357937" cy="500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2"/>
          <p:cNvSpPr txBox="1"/>
          <p:nvPr/>
        </p:nvSpPr>
        <p:spPr>
          <a:xfrm>
            <a:off x="714375" y="5429250"/>
            <a:ext cx="7858125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Главное, самим быть достойным примером и проявлять терпение и внимание!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3" descr="C:\Users\User\Desktop\686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 descr="C:\Users\User\Desktop\konsul-tatsiia-dlia-roditieliei-riezhim-dnia-v-zhizni-riebienka_4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5" descr="C:\Users\User\Desktop\img1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7" descr="C:\Users\User\Desktop\img9 (1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7625" y="0"/>
            <a:ext cx="9191625" cy="6894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 idx="4294967295"/>
          </p:nvPr>
        </p:nvSpPr>
        <p:spPr>
          <a:xfrm>
            <a:off x="2544763" y="2514600"/>
            <a:ext cx="6599237" cy="226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b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9650" y="246990"/>
            <a:ext cx="6879102" cy="429768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1688124" y="4895557"/>
            <a:ext cx="6035039" cy="196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prstClr val="black"/>
              </a:buClr>
              <a:buSzPts val="2200"/>
            </a:pPr>
            <a:r>
              <a:rPr lang="ru-RU" sz="2400" b="1" dirty="0">
                <a:solidFill>
                  <a:prstClr val="black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Приучать детей к помощи по дому нужно для того, чтобы привить им самостоятельность, трудолюбие, научить заботиться о близких людях</a:t>
            </a:r>
            <a:r>
              <a:rPr lang="ru-RU" sz="2200" dirty="0">
                <a:solidFill>
                  <a:prstClr val="black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. </a:t>
            </a:r>
            <a:endParaRPr lang="ru-RU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C:\Users\User\Desktop\73big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7013" y="285750"/>
            <a:ext cx="4894262" cy="6286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536576" y="1444796"/>
            <a:ext cx="3149159" cy="457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2200" b="0" i="0" u="none" strike="noStrike" cap="none" dirty="0">
              <a:solidFill>
                <a:schemeClr val="dk1"/>
              </a:solidFill>
              <a:latin typeface="Aharoni" panose="02010803020104030203" pitchFamily="2" charset="-79"/>
              <a:ea typeface="Calibri"/>
              <a:cs typeface="Aharoni" panose="02010803020104030203" pitchFamily="2" charset="-79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Когда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ребенок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понимает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что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это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 —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реальное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дело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а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игра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или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прихоть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взрослого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он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 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легко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и 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естественно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приучается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трудиться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5" descr="C:\Users\User\Desktop\1463725049_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257" y="1308514"/>
            <a:ext cx="5375617" cy="464343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5866227" y="671513"/>
            <a:ext cx="3068516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Просить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и 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напоминать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 —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вот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два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ключевых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понятия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связанных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с 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процессом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приучения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к 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домашнему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труду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Очень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часто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родители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говорят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: «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Чем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напоминать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ребенку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десять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раз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лучше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все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сделать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самим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!».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Нет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 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лучше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!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Иначе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ребенку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очень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скоро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станет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удобно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быть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забывчивым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. </a:t>
            </a:r>
            <a:endParaRPr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/>
        </p:nvSpPr>
        <p:spPr>
          <a:xfrm>
            <a:off x="6000750" y="1214437"/>
            <a:ext cx="2786062" cy="2800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Работа ни в коем случае не должна даваться в наказание, иначе ребенку очень трудно будет почувствовать от нее удовлетворение! </a:t>
            </a:r>
            <a:endParaRPr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9" name="Google Shape;109;p16" descr="C:\Users\User\Desktop\rebenok-i-poryadok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50" y="285750"/>
            <a:ext cx="5715000" cy="487838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571500" y="5500687"/>
            <a:ext cx="8143875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Вряд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 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ли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ребенок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которого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в 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детстве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заставляли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стирать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носки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если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он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 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забывал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обуть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тапочки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проникнется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когда-нибудь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любовью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к 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этому</a:t>
            </a:r>
            <a:r>
              <a:rPr lang="en-US" sz="2200" b="0" i="0" u="non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занятию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/>
        </p:nvSpPr>
        <p:spPr>
          <a:xfrm>
            <a:off x="281354" y="1674054"/>
            <a:ext cx="2688321" cy="4480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Занимайтесь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делами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дому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вместе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! </a:t>
            </a:r>
            <a:endParaRPr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Дети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всегда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берут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пример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своих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родителей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поэтому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важно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на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своем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примере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показывать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что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уборкой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следует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заниматься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постоянно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причем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всем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членам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семьи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</p:txBody>
      </p:sp>
      <p:pic>
        <p:nvPicPr>
          <p:cNvPr id="116" name="Google Shape;116;p17" descr="C:\Users\User\Desktop\7072b26542dcb2d66dd2bfa27de77aa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8488" y="987424"/>
            <a:ext cx="6005512" cy="47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/>
          <p:nvPr/>
        </p:nvSpPr>
        <p:spPr>
          <a:xfrm>
            <a:off x="428625" y="4214812"/>
            <a:ext cx="8429625" cy="246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318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Приобщайте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детей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к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делам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постепенно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и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никогда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ругайте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если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у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сына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или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дочери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что-то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получается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с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первого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раза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.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противном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случае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следующий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раз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договориться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с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ребенком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чтобы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он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выполнил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какую-нибудь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работу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дому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будет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очень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непросто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: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боясь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допустить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новые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ошибки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вызвать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недовольство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родителей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дети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могут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замкнуться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себе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.</a:t>
            </a:r>
            <a:endParaRPr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p18" descr="C:\Users\User\Desktop\ingredients-found-dawn-dish-soap_14e1c50fa388c94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13" y="425327"/>
            <a:ext cx="6345237" cy="35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 txBox="1"/>
          <p:nvPr/>
        </p:nvSpPr>
        <p:spPr>
          <a:xfrm>
            <a:off x="6559550" y="811089"/>
            <a:ext cx="2528887" cy="2800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Рассказывайте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детям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о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том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что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как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и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зачем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вы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делаете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чтобы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потом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им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было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проще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сделать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это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самостоятельно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/>
        </p:nvSpPr>
        <p:spPr>
          <a:xfrm>
            <a:off x="5852160" y="1535906"/>
            <a:ext cx="3006089" cy="414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Никогда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доделывайте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работу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ребенка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помогите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ему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разобраться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в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ситуации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довести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дело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конца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. В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противном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случае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ребёнок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будет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считать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что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можно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бросить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любое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начатое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дело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pic>
        <p:nvPicPr>
          <p:cNvPr id="129" name="Google Shape;129;p19" descr="C:\Users\User\Desktop\1382124358_326_1_max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85" y="1467050"/>
            <a:ext cx="5768975" cy="4281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/>
        </p:nvSpPr>
        <p:spPr>
          <a:xfrm>
            <a:off x="214312" y="1071562"/>
            <a:ext cx="3429000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22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Дети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должны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развиваться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гармонично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так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они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будут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чувствовать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больше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уверенности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в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своих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силах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возможностях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научатся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ценить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труд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других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.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Нет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ничего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страшного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в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том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что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мальчик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моет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собой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посуду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, а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девочка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интересуется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папиными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инструментами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.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Дети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всегда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открыты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для</a:t>
            </a:r>
            <a:r>
              <a:rPr lang="en-US" sz="2200" b="0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экспериментов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pic>
        <p:nvPicPr>
          <p:cNvPr id="135" name="Google Shape;135;p20" descr="C:\Users\User\Desktop\kak-vospitat-v-rebenke-otvetstvennos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3312" y="1500187"/>
            <a:ext cx="5270500" cy="435768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/>
        </p:nvSpPr>
        <p:spPr>
          <a:xfrm>
            <a:off x="571500" y="428625"/>
            <a:ext cx="8143875" cy="430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Не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делите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обязанности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в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зависимости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от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пола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 </a:t>
            </a:r>
            <a:r>
              <a:rPr lang="en-US" sz="2200" b="1" i="0" u="none" dirty="0" err="1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детей</a:t>
            </a:r>
            <a:r>
              <a:rPr lang="en-US" sz="2200" b="1" i="0" u="none" dirty="0">
                <a:solidFill>
                  <a:schemeClr val="dk1"/>
                </a:solidFill>
                <a:latin typeface="Aharoni" panose="02010803020104030203" pitchFamily="2" charset="-79"/>
                <a:ea typeface="Calibri"/>
                <a:cs typeface="Aharoni" panose="02010803020104030203" pitchFamily="2" charset="-79"/>
                <a:sym typeface="Calibri"/>
              </a:rPr>
              <a:t>! </a:t>
            </a:r>
            <a:endParaRPr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</TotalTime>
  <Words>512</Words>
  <Application>Microsoft Office PowerPoint</Application>
  <PresentationFormat>Экран (4:3)</PresentationFormat>
  <Paragraphs>27</Paragraphs>
  <Slides>17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Aharoni</vt:lpstr>
      <vt:lpstr>Arial</vt:lpstr>
      <vt:lpstr>Calibri</vt:lpstr>
      <vt:lpstr>Century Gothic</vt:lpstr>
      <vt:lpstr>Open Sans</vt:lpstr>
      <vt:lpstr>Times New Roman</vt:lpstr>
      <vt:lpstr>Wingdings 3</vt:lpstr>
      <vt:lpstr>Легкий дым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~</cp:lastModifiedBy>
  <cp:revision>5</cp:revision>
  <dcterms:modified xsi:type="dcterms:W3CDTF">2022-10-19T13:52:06Z</dcterms:modified>
</cp:coreProperties>
</file>